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6" r:id="rId10"/>
    <p:sldId id="267" r:id="rId11"/>
    <p:sldId id="269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C3B05-A713-42CB-9E80-82A45C853351}">
          <p14:sldIdLst>
            <p14:sldId id="256"/>
            <p14:sldId id="257"/>
            <p14:sldId id="258"/>
            <p14:sldId id="259"/>
            <p14:sldId id="265"/>
            <p14:sldId id="261"/>
            <p14:sldId id="264"/>
            <p14:sldId id="260"/>
            <p14:sldId id="266"/>
            <p14:sldId id="267"/>
            <p14:sldId id="269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TecTutorials" initials="S" lastIdx="1" clrIdx="0">
    <p:extLst>
      <p:ext uri="{19B8F6BF-5375-455C-9EA6-DF929625EA0E}">
        <p15:presenceInfo xmlns:p15="http://schemas.microsoft.com/office/powerpoint/2012/main" userId="SSTecTutorial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5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7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94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0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8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2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8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84868"/>
            <a:ext cx="8791575" cy="237293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A7F89-FF85-433D-A571-6241F228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0F6B01-1285-4699-8460-E25465582B5D}"/>
              </a:ext>
            </a:extLst>
          </p:cNvPr>
          <p:cNvSpPr txBox="1"/>
          <p:nvPr/>
        </p:nvSpPr>
        <p:spPr>
          <a:xfrm>
            <a:off x="2661135" y="419904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 DIAGRAM FOR APP CONTROL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DD18-F6C2-4671-B844-88DEAEB1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66" y="973902"/>
            <a:ext cx="7066344" cy="5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4F535-8860-4750-A4B7-D01CE078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72" y="1944776"/>
            <a:ext cx="9629455" cy="4552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C190B-8AD9-4A6C-AA75-5EDA76D52F2F}"/>
              </a:ext>
            </a:extLst>
          </p:cNvPr>
          <p:cNvSpPr txBox="1"/>
          <p:nvPr/>
        </p:nvSpPr>
        <p:spPr>
          <a:xfrm>
            <a:off x="3741829" y="1068946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 DIAGRAM FOR 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319143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92F36-B65C-40A0-B73A-697C56B0312B}"/>
              </a:ext>
            </a:extLst>
          </p:cNvPr>
          <p:cNvSpPr txBox="1"/>
          <p:nvPr/>
        </p:nvSpPr>
        <p:spPr>
          <a:xfrm>
            <a:off x="2987899" y="2073497"/>
            <a:ext cx="5280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8442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</a:t>
            </a:r>
            <a:r>
              <a:rPr lang="en-US" dirty="0" err="1"/>
              <a:t>Autonomus</a:t>
            </a:r>
            <a:r>
              <a:rPr lang="en-US" dirty="0"/>
              <a:t>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have obstacle avoidance features and also will have a lots of features regarding cyber security and hacking coming soon….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52718"/>
            <a:ext cx="988340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78505"/>
            <a:ext cx="319689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r>
              <a:rPr lang="en-US" dirty="0">
                <a:solidFill>
                  <a:schemeClr val="bg1"/>
                </a:solidFill>
              </a:rPr>
              <a:t> with Obstacle Avoidance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3356" y="3360263"/>
            <a:ext cx="2927350" cy="3589338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Cybort</a:t>
            </a:r>
            <a:r>
              <a:rPr lang="en-US" sz="2000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3196899" cy="576262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Cybot</a:t>
            </a:r>
            <a:r>
              <a:rPr lang="en-US" sz="2000" dirty="0"/>
              <a:t> Robot Can Jam Every </a:t>
            </a:r>
            <a:r>
              <a:rPr lang="en-US" sz="2000" dirty="0" err="1"/>
              <a:t>wifi</a:t>
            </a:r>
            <a:r>
              <a:rPr lang="en-US" sz="2000" dirty="0"/>
              <a:t> connection and </a:t>
            </a:r>
            <a:r>
              <a:rPr lang="en-US" sz="2000" dirty="0" err="1"/>
              <a:t>deauthenticate</a:t>
            </a:r>
            <a:r>
              <a:rPr lang="en-US" sz="2000" dirty="0"/>
              <a:t> every </a:t>
            </a:r>
            <a:r>
              <a:rPr lang="en-US" sz="2000" dirty="0" err="1"/>
              <a:t>wifi</a:t>
            </a:r>
            <a:r>
              <a:rPr lang="en-US" sz="2000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Also this </a:t>
            </a:r>
            <a:r>
              <a:rPr lang="en-US" sz="2000" dirty="0" err="1"/>
              <a:t>Cybot</a:t>
            </a:r>
            <a:r>
              <a:rPr lang="en-US" sz="2000" dirty="0"/>
              <a:t> Robot can be use as a </a:t>
            </a:r>
            <a:r>
              <a:rPr lang="en-US" sz="2000" dirty="0" err="1"/>
              <a:t>wifi</a:t>
            </a:r>
            <a:r>
              <a:rPr lang="en-US" sz="2000" dirty="0"/>
              <a:t> router with non detectable location and in every 5 second it’s </a:t>
            </a:r>
            <a:r>
              <a:rPr lang="en-US" sz="2000" dirty="0" err="1"/>
              <a:t>ip</a:t>
            </a:r>
            <a:r>
              <a:rPr lang="en-US" sz="2000" dirty="0"/>
              <a:t> address will be changed. No one can trace the location of the </a:t>
            </a:r>
            <a:r>
              <a:rPr lang="en-US" sz="2000" dirty="0" err="1"/>
              <a:t>wifi</a:t>
            </a:r>
            <a:r>
              <a:rPr lang="en-US" sz="20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I’m using Arduino UNO as a embedded system and Arduino coding for Bluetooth controlled module</a:t>
            </a:r>
            <a:endParaRPr lang="en-US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wifi</a:t>
            </a:r>
            <a:r>
              <a:rPr lang="en-US" sz="2400" dirty="0"/>
              <a:t> jamming I’m using ESP8266 </a:t>
            </a:r>
            <a:r>
              <a:rPr lang="en-US" sz="2400" dirty="0" err="1"/>
              <a:t>NodeMCU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module for </a:t>
            </a:r>
            <a:r>
              <a:rPr lang="en-US" sz="2400" dirty="0" err="1"/>
              <a:t>wifi</a:t>
            </a:r>
            <a:r>
              <a:rPr lang="en-US" sz="24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>
            <a:normAutofit fontScale="90000"/>
          </a:bodyPr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23841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722942"/>
            <a:ext cx="2008659" cy="14592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872" y="2385878"/>
            <a:ext cx="2387659" cy="2337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869" y="2565283"/>
            <a:ext cx="1799315" cy="179931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795" y="2385878"/>
            <a:ext cx="1975245" cy="197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Bluetooth Control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7638" b="7638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9375" y="4168022"/>
            <a:ext cx="2930525" cy="65918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Jamming using </a:t>
            </a:r>
            <a:r>
              <a:rPr lang="en-US" dirty="0" err="1">
                <a:solidFill>
                  <a:schemeClr val="tx1"/>
                </a:solidFill>
              </a:rPr>
              <a:t>Cybot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53" b="4053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Any Browser</a:t>
            </a:r>
          </a:p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Penetration Testing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0745" b="10745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3A573-BB87-4E39-91D2-F78838A7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8" y="361312"/>
            <a:ext cx="8180500" cy="61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Use Case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177E-62AF-4C75-AC79-33A643ED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6" y="218941"/>
            <a:ext cx="9556124" cy="9233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WiFi</a:t>
            </a:r>
            <a:r>
              <a:rPr lang="en-US" dirty="0"/>
              <a:t> Jammer Web Application Use Case Diagram &amp; Define </a:t>
            </a:r>
            <a:r>
              <a:rPr lang="en-US" dirty="0" err="1"/>
              <a:t>Actors,Cases</a:t>
            </a:r>
            <a:r>
              <a:rPr lang="en-US" dirty="0"/>
              <a:t> &amp; </a:t>
            </a:r>
            <a:r>
              <a:rPr lang="en-US" dirty="0" err="1"/>
              <a:t>Realtionships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8D89-A088-4F90-8389-99F9AA5039FB}"/>
              </a:ext>
            </a:extLst>
          </p:cNvPr>
          <p:cNvSpPr txBox="1"/>
          <p:nvPr/>
        </p:nvSpPr>
        <p:spPr>
          <a:xfrm>
            <a:off x="365574" y="2836533"/>
            <a:ext cx="217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Registered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2C10-E97E-49D0-9EF4-ED506E1E9E05}"/>
              </a:ext>
            </a:extLst>
          </p:cNvPr>
          <p:cNvSpPr txBox="1"/>
          <p:nvPr/>
        </p:nvSpPr>
        <p:spPr>
          <a:xfrm>
            <a:off x="7381147" y="2213933"/>
            <a:ext cx="3300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Accespt</a:t>
            </a:r>
            <a:r>
              <a:rPr lang="en-US" dirty="0"/>
              <a:t> Term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Station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Target </a:t>
            </a:r>
            <a:r>
              <a:rPr lang="en-US" dirty="0" err="1"/>
              <a:t>WiFi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Connected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Deauth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Becon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Probbing</a:t>
            </a:r>
            <a:r>
              <a:rPr lang="en-US" dirty="0"/>
              <a:t> Attack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562F4-6D68-4598-8B25-6E2D21961619}"/>
              </a:ext>
            </a:extLst>
          </p:cNvPr>
          <p:cNvSpPr txBox="1"/>
          <p:nvPr/>
        </p:nvSpPr>
        <p:spPr>
          <a:xfrm>
            <a:off x="4018208" y="2698033"/>
            <a:ext cx="1593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Regular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Include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333140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395</TotalTime>
  <Words>360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Agency FB</vt:lpstr>
      <vt:lpstr>Arial</vt:lpstr>
      <vt:lpstr>Century Gothic</vt:lpstr>
      <vt:lpstr>Wingdings</vt:lpstr>
      <vt:lpstr>Wingdings 3</vt:lpstr>
      <vt:lpstr>Ion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WiFi Jammer Web Application Use Case Diagram &amp; Define Actors,Cases &amp; Realtionships.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36</cp:revision>
  <dcterms:created xsi:type="dcterms:W3CDTF">2019-05-01T13:21:53Z</dcterms:created>
  <dcterms:modified xsi:type="dcterms:W3CDTF">2019-06-26T13:11:12Z</dcterms:modified>
</cp:coreProperties>
</file>